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media59.wmv" ContentType="video/x-ms-wmv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66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26.png" ContentType="image/png"/>
  <Override PartName="/ppt/media/media44.wmv" ContentType="video/x-ms-wmv"/>
  <Override PartName="/ppt/media/image45.png" ContentType="image/png"/>
  <Override PartName="/ppt/media/image46.png" ContentType="image/png"/>
  <Override PartName="/ppt/media/image5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B3B77B-C441-4F40-A6F0-A8212CCDD4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89D80D-8AAD-4D06-AF0C-BD6A2FB998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99752-0307-4DA8-A259-A09D0F8124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A353A3-344B-4128-B858-C945494829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BE4AD8-2A39-46BE-8ECC-C09D8CEDA2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0F7BE7-6DFC-4D36-A28F-BD41A212CD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3ED28C-5F20-4556-BA3F-DA04D3208B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02D12F-7804-4475-807B-163C3F8BEF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3A862F-A703-4FDC-A2FB-E435F2ABEA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D59293-D113-452F-BE4F-AFA37438D1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380278-C5A4-4DF3-9F47-B9DD29B055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E5DFE9-6EE5-487C-9D79-98CC7BFDCC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&lt;date/time&gt;</a:t>
            </a:r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36AAA8-6813-4C4D-A77A-3776D13E2525}" type="slidenum"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595959"/>
                </a:solid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595959"/>
              </a:solidFill>
              <a:latin typeface="Gill Sans MT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Fourth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video" Target="../media/media44.wmv"/><Relationship Id="rId5" Type="http://schemas.microsoft.com/office/2007/relationships/media" Target="../media/media44.wmv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59.wmv"/><Relationship Id="rId2" Type="http://schemas.microsoft.com/office/2007/relationships/media" Target="../media/media59.wmv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ydrc489USbM&amp;t=106s" TargetMode="External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Rectangle 48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Rectangle 5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Box 1"/>
          <p:cNvSpPr/>
          <p:nvPr/>
        </p:nvSpPr>
        <p:spPr>
          <a:xfrm>
            <a:off x="1067760" y="2742120"/>
            <a:ext cx="10049400" cy="34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e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c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ontents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 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Challenge 2021</a:t>
            </a:r>
            <a:endParaRPr b="0" lang="en-HK" sz="8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HK" sz="8000" spc="-1" strike="noStrike">
              <a:latin typeface="Arial"/>
            </a:endParaRPr>
          </a:p>
        </p:txBody>
      </p:sp>
      <p:sp>
        <p:nvSpPr>
          <p:cNvPr id="47" name="Freeform: Shape 52"/>
          <p:cNvSpPr/>
          <p:nvPr/>
        </p:nvSpPr>
        <p:spPr>
          <a:xfrm>
            <a:off x="0" y="5070600"/>
            <a:ext cx="12191760" cy="1787040"/>
          </a:xfrm>
          <a:custGeom>
            <a:avLst/>
            <a:gdLst/>
            <a:ahLst/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Google Shape;72;p13" descr=""/>
          <p:cNvPicPr/>
          <p:nvPr/>
        </p:nvPicPr>
        <p:blipFill>
          <a:blip r:embed="rId1"/>
          <a:stretch/>
        </p:blipFill>
        <p:spPr>
          <a:xfrm>
            <a:off x="157680" y="182520"/>
            <a:ext cx="3742200" cy="14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b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split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54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Graphic 11" descr="Image"/>
          <p:cNvPicPr/>
          <p:nvPr/>
        </p:nvPicPr>
        <p:blipFill>
          <a:blip r:embed="rId1"/>
          <a:stretch/>
        </p:blipFill>
        <p:spPr>
          <a:xfrm>
            <a:off x="3528000" y="941400"/>
            <a:ext cx="2487240" cy="2487240"/>
          </a:xfrm>
          <a:prstGeom prst="rect">
            <a:avLst/>
          </a:prstGeom>
          <a:ln w="0">
            <a:noFill/>
          </a:ln>
        </p:spPr>
      </p:pic>
      <p:pic>
        <p:nvPicPr>
          <p:cNvPr id="156" name="Graphic 5" descr="Image"/>
          <p:cNvPicPr/>
          <p:nvPr/>
        </p:nvPicPr>
        <p:blipFill>
          <a:blip r:embed="rId2"/>
          <a:stretch/>
        </p:blipFill>
        <p:spPr>
          <a:xfrm>
            <a:off x="617652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57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3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62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4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5" name="Flowchart: Process 14"/>
          <p:cNvSpPr/>
          <p:nvPr/>
        </p:nvSpPr>
        <p:spPr>
          <a:xfrm>
            <a:off x="7313400" y="499572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15"/>
          <p:cNvSpPr/>
          <p:nvPr/>
        </p:nvSpPr>
        <p:spPr>
          <a:xfrm>
            <a:off x="7528320" y="562644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‘Split’ to open the window for splitting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7" name="Oval 16"/>
          <p:cNvSpPr/>
          <p:nvPr/>
        </p:nvSpPr>
        <p:spPr>
          <a:xfrm>
            <a:off x="6916320" y="448632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8" name="Graphic 18"/>
          <p:cNvSpPr/>
          <p:nvPr/>
        </p:nvSpPr>
        <p:spPr>
          <a:xfrm>
            <a:off x="7659720" y="52581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"/>
          <p:cNvSpPr/>
          <p:nvPr/>
        </p:nvSpPr>
        <p:spPr>
          <a:xfrm>
            <a:off x="1165320" y="85032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71" name="TextBox 16"/>
          <p:cNvSpPr/>
          <p:nvPr/>
        </p:nvSpPr>
        <p:spPr>
          <a:xfrm>
            <a:off x="8629200" y="3739320"/>
            <a:ext cx="2405520" cy="161424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Green Cursor on the bar right/left to separate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72" name="Picture 18" descr=""/>
          <p:cNvPicPr/>
          <p:nvPr/>
        </p:nvPicPr>
        <p:blipFill>
          <a:blip r:embed="rId2"/>
          <a:stretch/>
        </p:blipFill>
        <p:spPr>
          <a:xfrm>
            <a:off x="9650880" y="3006000"/>
            <a:ext cx="361800" cy="599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pSp>
        <p:nvGrpSpPr>
          <p:cNvPr id="173" name="Group 20"/>
          <p:cNvGrpSpPr/>
          <p:nvPr/>
        </p:nvGrpSpPr>
        <p:grpSpPr>
          <a:xfrm>
            <a:off x="1070640" y="1691280"/>
            <a:ext cx="7128720" cy="4511160"/>
            <a:chOff x="1070640" y="1691280"/>
            <a:chExt cx="7128720" cy="4511160"/>
          </a:xfrm>
        </p:grpSpPr>
        <p:grpSp>
          <p:nvGrpSpPr>
            <p:cNvPr id="174" name="Group 15"/>
            <p:cNvGrpSpPr/>
            <p:nvPr/>
          </p:nvGrpSpPr>
          <p:grpSpPr>
            <a:xfrm>
              <a:off x="1070640" y="1691280"/>
              <a:ext cx="7128720" cy="4511160"/>
              <a:chOff x="1070640" y="1691280"/>
              <a:chExt cx="7128720" cy="4511160"/>
            </a:xfrm>
          </p:grpSpPr>
          <p:pic>
            <p:nvPicPr>
              <p:cNvPr id="175" name="Picture 11" descr=""/>
              <p:cNvPicPr/>
              <p:nvPr/>
            </p:nvPicPr>
            <p:blipFill>
              <a:blip r:embed="rId3"/>
              <a:stretch/>
            </p:blipFill>
            <p:spPr>
              <a:xfrm>
                <a:off x="1070640" y="1691280"/>
                <a:ext cx="7128360" cy="451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76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5446440" y="1849320"/>
                <a:ext cx="2752920" cy="209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7" name="Flowchart: Process 14"/>
              <p:cNvSpPr/>
              <p:nvPr/>
            </p:nvSpPr>
            <p:spPr>
              <a:xfrm>
                <a:off x="1232640" y="5638320"/>
                <a:ext cx="5741280" cy="445320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8" name="Oval 19"/>
            <p:cNvSpPr/>
            <p:nvPr/>
          </p:nvSpPr>
          <p:spPr>
            <a:xfrm>
              <a:off x="4839480" y="5622120"/>
              <a:ext cx="379800" cy="4453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9" name="Rectangle 1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80" name="Graphic 18"/>
          <p:cNvSpPr/>
          <p:nvPr/>
        </p:nvSpPr>
        <p:spPr>
          <a:xfrm>
            <a:off x="5078520" y="59490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Arrow: Left-Right 3"/>
          <p:cNvSpPr/>
          <p:nvPr/>
        </p:nvSpPr>
        <p:spPr>
          <a:xfrm>
            <a:off x="4752360" y="63079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Arrow: Left-Right 22"/>
          <p:cNvSpPr/>
          <p:nvPr/>
        </p:nvSpPr>
        <p:spPr>
          <a:xfrm>
            <a:off x="9272160" y="36061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Graphic 18"/>
          <p:cNvSpPr/>
          <p:nvPr/>
        </p:nvSpPr>
        <p:spPr>
          <a:xfrm>
            <a:off x="9899280" y="33091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7"/>
          <p:cNvSpPr/>
          <p:nvPr/>
        </p:nvSpPr>
        <p:spPr>
          <a:xfrm>
            <a:off x="1903680" y="139644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86" name="Picture 13" descr=""/>
          <p:cNvPicPr/>
          <p:nvPr/>
        </p:nvPicPr>
        <p:blipFill>
          <a:blip r:embed="rId2"/>
          <a:stretch/>
        </p:blipFill>
        <p:spPr>
          <a:xfrm>
            <a:off x="4443840" y="1978920"/>
            <a:ext cx="2752920" cy="2095560"/>
          </a:xfrm>
          <a:prstGeom prst="rect">
            <a:avLst/>
          </a:prstGeom>
          <a:ln w="0">
            <a:noFill/>
          </a:ln>
        </p:spPr>
      </p:pic>
      <p:sp>
        <p:nvSpPr>
          <p:cNvPr id="187" name="Arrow: Bent 22"/>
          <p:cNvSpPr/>
          <p:nvPr/>
        </p:nvSpPr>
        <p:spPr>
          <a:xfrm flipH="1" rot="16200000">
            <a:off x="3515760" y="2878200"/>
            <a:ext cx="1153800" cy="75888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00b050"/>
          </a:solidFill>
          <a:ln>
            <a:solidFill>
              <a:srgbClr val="01857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Right Brace 23"/>
          <p:cNvSpPr/>
          <p:nvPr/>
        </p:nvSpPr>
        <p:spPr>
          <a:xfrm rot="16200000">
            <a:off x="4739760" y="1591200"/>
            <a:ext cx="550080" cy="5204160"/>
          </a:xfrm>
          <a:prstGeom prst="rightBrace">
            <a:avLst>
              <a:gd name="adj1" fmla="val 8333"/>
              <a:gd name="adj2" fmla="val 28507"/>
            </a:avLst>
          </a:prstGeom>
          <a:noFill/>
          <a:ln w="38100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24" descr=""/>
          <p:cNvPicPr/>
          <p:nvPr/>
        </p:nvPicPr>
        <p:blipFill>
          <a:blip r:embed="rId3"/>
          <a:stretch/>
        </p:blipFill>
        <p:spPr>
          <a:xfrm>
            <a:off x="923400" y="4448520"/>
            <a:ext cx="10803600" cy="510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90" name="Arrow: Bent 25"/>
          <p:cNvSpPr/>
          <p:nvPr/>
        </p:nvSpPr>
        <p:spPr>
          <a:xfrm flipH="1" flipV="1" rot="16200000">
            <a:off x="7905240" y="2512800"/>
            <a:ext cx="727560" cy="191556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Right Brace 26"/>
          <p:cNvSpPr/>
          <p:nvPr/>
        </p:nvSpPr>
        <p:spPr>
          <a:xfrm rot="16200000">
            <a:off x="9241560" y="2387160"/>
            <a:ext cx="550080" cy="3568680"/>
          </a:xfrm>
          <a:prstGeom prst="rightBrace">
            <a:avLst>
              <a:gd name="adj1" fmla="val 8333"/>
              <a:gd name="adj2" fmla="val 36716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TextBox 27"/>
          <p:cNvSpPr/>
          <p:nvPr/>
        </p:nvSpPr>
        <p:spPr>
          <a:xfrm>
            <a:off x="3757320" y="504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93" name="TextBox 28"/>
          <p:cNvSpPr/>
          <p:nvPr/>
        </p:nvSpPr>
        <p:spPr>
          <a:xfrm>
            <a:off x="8561880" y="513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nd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94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7960" y="5956200"/>
            <a:ext cx="8696880" cy="54216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96" name="TextBox 17"/>
          <p:cNvSpPr/>
          <p:nvPr/>
        </p:nvSpPr>
        <p:spPr>
          <a:xfrm>
            <a:off x="7591320" y="656064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9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9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Add text to the Video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0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Graphic 5" descr="List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06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grpSp>
        <p:nvGrpSpPr>
          <p:cNvPr id="207" name="Group 2"/>
          <p:cNvGrpSpPr/>
          <p:nvPr/>
        </p:nvGrpSpPr>
        <p:grpSpPr>
          <a:xfrm>
            <a:off x="1120320" y="925200"/>
            <a:ext cx="10252080" cy="5720400"/>
            <a:chOff x="1120320" y="925200"/>
            <a:chExt cx="10252080" cy="5720400"/>
          </a:xfrm>
        </p:grpSpPr>
        <p:pic>
          <p:nvPicPr>
            <p:cNvPr id="208" name="Picture 3" descr=""/>
            <p:cNvPicPr/>
            <p:nvPr/>
          </p:nvPicPr>
          <p:blipFill>
            <a:blip r:embed="rId2"/>
            <a:stretch/>
          </p:blipFill>
          <p:spPr>
            <a:xfrm>
              <a:off x="1120320" y="925200"/>
              <a:ext cx="10252080" cy="555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Flowchart: Process 11"/>
            <p:cNvSpPr/>
            <p:nvPr/>
          </p:nvSpPr>
          <p:spPr>
            <a:xfrm>
              <a:off x="2717280" y="5380920"/>
              <a:ext cx="1400400" cy="950760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TextBox 13"/>
            <p:cNvSpPr/>
            <p:nvPr/>
          </p:nvSpPr>
          <p:spPr>
            <a:xfrm>
              <a:off x="2846160" y="4362840"/>
              <a:ext cx="3673080" cy="759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on the item that you want to edit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1" name="Oval 12"/>
            <p:cNvSpPr/>
            <p:nvPr/>
          </p:nvSpPr>
          <p:spPr>
            <a:xfrm>
              <a:off x="2358000" y="488016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1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2" name="Flowchart: Process 14"/>
            <p:cNvSpPr/>
            <p:nvPr/>
          </p:nvSpPr>
          <p:spPr>
            <a:xfrm>
              <a:off x="7668720" y="4994280"/>
              <a:ext cx="429840" cy="2966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TextBox 15"/>
            <p:cNvSpPr/>
            <p:nvPr/>
          </p:nvSpPr>
          <p:spPr>
            <a:xfrm>
              <a:off x="7699320" y="5550480"/>
              <a:ext cx="3673080" cy="10951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‘Text’ to add the text for the chosen video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4" name="Oval 16"/>
            <p:cNvSpPr/>
            <p:nvPr/>
          </p:nvSpPr>
          <p:spPr>
            <a:xfrm>
              <a:off x="7225560" y="454860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2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5" name="Graphic 18"/>
            <p:cNvSpPr/>
            <p:nvPr/>
          </p:nvSpPr>
          <p:spPr>
            <a:xfrm>
              <a:off x="7947360" y="521496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1199520" y="945000"/>
            <a:ext cx="10298520" cy="557820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1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19" name="Flowchart: Process 22"/>
          <p:cNvSpPr/>
          <p:nvPr/>
        </p:nvSpPr>
        <p:spPr>
          <a:xfrm>
            <a:off x="10002600" y="1341000"/>
            <a:ext cx="1425600" cy="43704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Box 24"/>
          <p:cNvSpPr/>
          <p:nvPr/>
        </p:nvSpPr>
        <p:spPr>
          <a:xfrm>
            <a:off x="6518160" y="1224360"/>
            <a:ext cx="3414240" cy="143028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Text field to set the Text </a:t>
            </a:r>
            <a:endParaRPr b="0" lang="en-HK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Sea Turtle in the ocean)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1" name="Oval 25"/>
          <p:cNvSpPr/>
          <p:nvPr/>
        </p:nvSpPr>
        <p:spPr>
          <a:xfrm>
            <a:off x="9673560" y="8456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22" name="Graphic 18"/>
          <p:cNvSpPr/>
          <p:nvPr/>
        </p:nvSpPr>
        <p:spPr>
          <a:xfrm>
            <a:off x="11195280" y="169704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1115640" y="925560"/>
            <a:ext cx="10382400" cy="562356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26" name="Flowchart: Process 26"/>
          <p:cNvSpPr/>
          <p:nvPr/>
        </p:nvSpPr>
        <p:spPr>
          <a:xfrm>
            <a:off x="9956880" y="1792080"/>
            <a:ext cx="1565280" cy="3497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Graphic 18"/>
          <p:cNvSpPr/>
          <p:nvPr/>
        </p:nvSpPr>
        <p:spPr>
          <a:xfrm>
            <a:off x="11195280" y="30348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Box 28"/>
          <p:cNvSpPr/>
          <p:nvPr/>
        </p:nvSpPr>
        <p:spPr>
          <a:xfrm>
            <a:off x="6612120" y="2983680"/>
            <a:ext cx="33436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on the Style for your Text</a:t>
            </a:r>
            <a:br>
              <a:rPr sz="2200"/>
            </a:b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poetry)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9" name="Oval 29"/>
          <p:cNvSpPr/>
          <p:nvPr/>
        </p:nvSpPr>
        <p:spPr>
          <a:xfrm>
            <a:off x="9345960" y="2571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1049400" y="908640"/>
            <a:ext cx="10500840" cy="56876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2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33" name="Flowchart: Process 8"/>
          <p:cNvSpPr/>
          <p:nvPr/>
        </p:nvSpPr>
        <p:spPr>
          <a:xfrm>
            <a:off x="9932760" y="5429880"/>
            <a:ext cx="1565280" cy="76932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Graphic 18"/>
          <p:cNvSpPr/>
          <p:nvPr/>
        </p:nvSpPr>
        <p:spPr>
          <a:xfrm>
            <a:off x="10839600" y="6048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Box 11"/>
          <p:cNvSpPr/>
          <p:nvPr/>
        </p:nvSpPr>
        <p:spPr>
          <a:xfrm>
            <a:off x="6494040" y="5429880"/>
            <a:ext cx="33436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the Position of the Text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36" name="Oval 12"/>
          <p:cNvSpPr/>
          <p:nvPr/>
        </p:nvSpPr>
        <p:spPr>
          <a:xfrm>
            <a:off x="9439920" y="49842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753920" y="854280"/>
            <a:ext cx="8287200" cy="44888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40" name="TextBox 15"/>
          <p:cNvSpPr/>
          <p:nvPr/>
        </p:nvSpPr>
        <p:spPr>
          <a:xfrm>
            <a:off x="1986840" y="5574960"/>
            <a:ext cx="65779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Adjust the time for appearance &amp; disappearance of the text by moving the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241" name="Flowchart: Process 16"/>
          <p:cNvSpPr/>
          <p:nvPr/>
        </p:nvSpPr>
        <p:spPr>
          <a:xfrm>
            <a:off x="2558880" y="4791960"/>
            <a:ext cx="829800" cy="54036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Picture 17" descr=""/>
          <p:cNvPicPr/>
          <p:nvPr/>
        </p:nvPicPr>
        <p:blipFill>
          <a:blip r:embed="rId3"/>
          <a:stretch/>
        </p:blipFill>
        <p:spPr>
          <a:xfrm>
            <a:off x="6027480" y="5928840"/>
            <a:ext cx="136440" cy="294120"/>
          </a:xfrm>
          <a:prstGeom prst="rect">
            <a:avLst/>
          </a:prstGeom>
          <a:ln w="0">
            <a:noFill/>
          </a:ln>
        </p:spPr>
      </p:pic>
      <p:sp>
        <p:nvSpPr>
          <p:cNvPr id="243" name="Graphic 18"/>
          <p:cNvSpPr/>
          <p:nvPr/>
        </p:nvSpPr>
        <p:spPr>
          <a:xfrm>
            <a:off x="3158640" y="5157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Rectangle 11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Freeform 22"/>
          <p:cNvSpPr/>
          <p:nvPr/>
        </p:nvSpPr>
        <p:spPr>
          <a:xfrm>
            <a:off x="0" y="0"/>
            <a:ext cx="4695120" cy="6857640"/>
          </a:xfrm>
          <a:custGeom>
            <a:avLst/>
            <a:gdLst/>
            <a:ahLst/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extBox 2"/>
          <p:cNvSpPr/>
          <p:nvPr/>
        </p:nvSpPr>
        <p:spPr>
          <a:xfrm>
            <a:off x="644760" y="643320"/>
            <a:ext cx="3436920" cy="43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000" spc="797" strike="noStrike" cap="all">
                <a:solidFill>
                  <a:srgbClr val="2a1a00"/>
                </a:solidFill>
                <a:latin typeface="Impact"/>
              </a:rPr>
              <a:t>Video effects</a:t>
            </a:r>
            <a:endParaRPr b="0" lang="en-HK" sz="6000" spc="-1" strike="noStrike">
              <a:latin typeface="Arial"/>
            </a:endParaRPr>
          </a:p>
        </p:txBody>
      </p:sp>
      <p:pic>
        <p:nvPicPr>
          <p:cNvPr id="5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55" name="Graphic 4" descr="Video camera"/>
          <p:cNvPicPr/>
          <p:nvPr/>
        </p:nvPicPr>
        <p:blipFill>
          <a:blip r:embed="rId2"/>
          <a:stretch/>
        </p:blipFill>
        <p:spPr>
          <a:xfrm>
            <a:off x="5708880" y="510840"/>
            <a:ext cx="5469120" cy="54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Video Example of Adding Text to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8120" y="888840"/>
            <a:ext cx="9893160" cy="5366520"/>
          </a:xfrm>
          <a:prstGeom prst="rect">
            <a:avLst/>
          </a:prstGeom>
          <a:ln w="0">
            <a:noFill/>
          </a:ln>
        </p:spPr>
      </p:pic>
      <p:sp>
        <p:nvSpPr>
          <p:cNvPr id="246" name="TextBox 9"/>
          <p:cNvSpPr/>
          <p:nvPr/>
        </p:nvSpPr>
        <p:spPr>
          <a:xfrm>
            <a:off x="7676640" y="640188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440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45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45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Rectangle 54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Rectangle 5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Speed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5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raphic 49" descr="Gauge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6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5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57" name="Picture 11" descr=""/>
          <p:cNvPicPr/>
          <p:nvPr/>
        </p:nvPicPr>
        <p:blipFill>
          <a:blip r:embed="rId2"/>
          <a:stretch/>
        </p:blipFill>
        <p:spPr>
          <a:xfrm>
            <a:off x="1111680" y="98388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258" name="Flowchart: Process 12"/>
          <p:cNvSpPr/>
          <p:nvPr/>
        </p:nvSpPr>
        <p:spPr>
          <a:xfrm>
            <a:off x="2708640" y="543960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TextBox 13"/>
          <p:cNvSpPr/>
          <p:nvPr/>
        </p:nvSpPr>
        <p:spPr>
          <a:xfrm>
            <a:off x="2837880" y="442152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0" name="Oval 14"/>
          <p:cNvSpPr/>
          <p:nvPr/>
        </p:nvSpPr>
        <p:spPr>
          <a:xfrm>
            <a:off x="2349720" y="4938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1" name="Flowchart: Process 15"/>
          <p:cNvSpPr/>
          <p:nvPr/>
        </p:nvSpPr>
        <p:spPr>
          <a:xfrm>
            <a:off x="9471960" y="5042520"/>
            <a:ext cx="49392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21"/>
          <p:cNvSpPr/>
          <p:nvPr/>
        </p:nvSpPr>
        <p:spPr>
          <a:xfrm>
            <a:off x="7690680" y="560916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‘Speed’ to change the speed of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3" name="Oval 22"/>
          <p:cNvSpPr/>
          <p:nvPr/>
        </p:nvSpPr>
        <p:spPr>
          <a:xfrm>
            <a:off x="8953920" y="46566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4" name="Graphic 18"/>
          <p:cNvSpPr/>
          <p:nvPr/>
        </p:nvSpPr>
        <p:spPr>
          <a:xfrm>
            <a:off x="9814680" y="52887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6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67" name="TextBox 8"/>
          <p:cNvSpPr/>
          <p:nvPr/>
        </p:nvSpPr>
        <p:spPr>
          <a:xfrm>
            <a:off x="1265760" y="1152000"/>
            <a:ext cx="413676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Set the speed of the clip, to make it: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Slower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Faster 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268" name="Group 3"/>
          <p:cNvGrpSpPr/>
          <p:nvPr/>
        </p:nvGrpSpPr>
        <p:grpSpPr>
          <a:xfrm>
            <a:off x="6222240" y="2667240"/>
            <a:ext cx="3707640" cy="2039760"/>
            <a:chOff x="6222240" y="2667240"/>
            <a:chExt cx="3707640" cy="2039760"/>
          </a:xfrm>
        </p:grpSpPr>
        <p:pic>
          <p:nvPicPr>
            <p:cNvPr id="269" name="Picture 2" descr=""/>
            <p:cNvPicPr/>
            <p:nvPr/>
          </p:nvPicPr>
          <p:blipFill>
            <a:blip r:embed="rId2"/>
            <a:srcRect l="71612" t="58496" r="4515" b="17260"/>
            <a:stretch/>
          </p:blipFill>
          <p:spPr>
            <a:xfrm>
              <a:off x="6222240" y="2667240"/>
              <a:ext cx="3707640" cy="203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Graphic 18"/>
            <p:cNvSpPr/>
            <p:nvPr/>
          </p:nvSpPr>
          <p:spPr>
            <a:xfrm>
              <a:off x="8159400" y="35366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TextBox 11"/>
          <p:cNvSpPr/>
          <p:nvPr/>
        </p:nvSpPr>
        <p:spPr>
          <a:xfrm>
            <a:off x="1648440" y="3353040"/>
            <a:ext cx="444744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and hold the Speed button, then move the bar right/left to adjust the speed of the clip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72" name="Oval 12"/>
          <p:cNvSpPr/>
          <p:nvPr/>
        </p:nvSpPr>
        <p:spPr>
          <a:xfrm>
            <a:off x="5822280" y="21639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1"/>
          <p:cNvSpPr/>
          <p:nvPr/>
        </p:nvSpPr>
        <p:spPr>
          <a:xfrm>
            <a:off x="862560" y="1784520"/>
            <a:ext cx="692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Gill Sans MT"/>
                <a:hlinkClick r:id="rId1"/>
              </a:rPr>
              <a:t>https://www.youtube.com/watch?v=ydrc489USbM&amp;t=106s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4" name="Rectangle 2"/>
          <p:cNvSpPr/>
          <p:nvPr/>
        </p:nvSpPr>
        <p:spPr>
          <a:xfrm>
            <a:off x="918360" y="2279520"/>
            <a:ext cx="651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https://www.youtube.com/watch?v=vCJLDIeXgeg&amp;t=5s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5" name="Rectangle 3"/>
          <p:cNvSpPr/>
          <p:nvPr/>
        </p:nvSpPr>
        <p:spPr>
          <a:xfrm>
            <a:off x="1010880" y="1289520"/>
            <a:ext cx="604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https://www.youtube.com/watch?v=q8RGB1QDZc0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6" name="TextBox 4"/>
          <p:cNvSpPr/>
          <p:nvPr/>
        </p:nvSpPr>
        <p:spPr>
          <a:xfrm>
            <a:off x="936360" y="437760"/>
            <a:ext cx="6327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References to pictures and videos: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77" name="Rectangle 10"/>
          <p:cNvSpPr/>
          <p:nvPr/>
        </p:nvSpPr>
        <p:spPr>
          <a:xfrm>
            <a:off x="1509480" y="2811600"/>
            <a:ext cx="8842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https://images.fineartamerica.com/images-medium-large-5/-ocean-life-phil-wilson.jpg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8" name="Rectangle 11"/>
          <p:cNvSpPr/>
          <p:nvPr/>
        </p:nvSpPr>
        <p:spPr>
          <a:xfrm>
            <a:off x="1509480" y="3290760"/>
            <a:ext cx="9840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https://oceana.org/sites/default/files/styles/large_1000x643/public/cephalopods.jpg?itok=KRUphweL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9" name="Rectangle 12"/>
          <p:cNvSpPr/>
          <p:nvPr/>
        </p:nvSpPr>
        <p:spPr>
          <a:xfrm>
            <a:off x="1509480" y="3761280"/>
            <a:ext cx="1031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https://cdn.krakencorals.co.uk/catalog/product/cache/5b4864d46c569d4022d80dca7b46b5d4/c/l/clownpair.jpg</a:t>
            </a:r>
            <a:endParaRPr b="0" lang="en-H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34"/>
          <p:cNvSpPr/>
          <p:nvPr/>
        </p:nvSpPr>
        <p:spPr>
          <a:xfrm>
            <a:off x="797760" y="160920"/>
            <a:ext cx="10950480" cy="65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Picture 19" descr=""/>
          <p:cNvPicPr/>
          <p:nvPr/>
        </p:nvPicPr>
        <p:blipFill>
          <a:blip r:embed="rId1"/>
          <a:stretch/>
        </p:blipFill>
        <p:spPr>
          <a:xfrm>
            <a:off x="1227240" y="1031760"/>
            <a:ext cx="5699520" cy="5583240"/>
          </a:xfrm>
          <a:prstGeom prst="rect">
            <a:avLst/>
          </a:prstGeom>
          <a:ln w="0">
            <a:noFill/>
          </a:ln>
        </p:spPr>
      </p:pic>
      <p:sp>
        <p:nvSpPr>
          <p:cNvPr id="58" name="Freeform 6"/>
          <p:cNvSpPr/>
          <p:nvPr/>
        </p:nvSpPr>
        <p:spPr>
          <a:xfrm>
            <a:off x="15984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Rectangle 14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62" name="Graphic 11" descr="Cursor"/>
          <p:cNvPicPr/>
          <p:nvPr/>
        </p:nvPicPr>
        <p:blipFill>
          <a:blip r:embed="rId3"/>
          <a:stretch/>
        </p:blipFill>
        <p:spPr>
          <a:xfrm>
            <a:off x="3812400" y="252432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3" name="Oval 14"/>
          <p:cNvSpPr/>
          <p:nvPr/>
        </p:nvSpPr>
        <p:spPr>
          <a:xfrm>
            <a:off x="3646440" y="18302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64" name="Oval 15"/>
          <p:cNvSpPr/>
          <p:nvPr/>
        </p:nvSpPr>
        <p:spPr>
          <a:xfrm>
            <a:off x="2783160" y="5195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4">
            <a:alphaModFix amt="50000"/>
          </a:blip>
          <a:stretch/>
        </p:blipFill>
        <p:spPr>
          <a:xfrm rot="21389400">
            <a:off x="3523320" y="3488400"/>
            <a:ext cx="1980000" cy="1300680"/>
          </a:xfrm>
          <a:prstGeom prst="rect">
            <a:avLst/>
          </a:prstGeom>
          <a:ln w="0">
            <a:noFill/>
          </a:ln>
        </p:spPr>
      </p:pic>
      <p:pic>
        <p:nvPicPr>
          <p:cNvPr id="66" name="Graphic 16" descr="Cursor"/>
          <p:cNvPicPr/>
          <p:nvPr/>
        </p:nvPicPr>
        <p:blipFill>
          <a:blip r:embed="rId5"/>
          <a:stretch/>
        </p:blipFill>
        <p:spPr>
          <a:xfrm>
            <a:off x="4973400" y="427500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7" name="Freeform: Shape 20"/>
          <p:cNvSpPr/>
          <p:nvPr/>
        </p:nvSpPr>
        <p:spPr>
          <a:xfrm>
            <a:off x="3933360" y="2562840"/>
            <a:ext cx="1182960" cy="3011760"/>
          </a:xfrm>
          <a:custGeom>
            <a:avLst/>
            <a:gdLst/>
            <a:ahLst/>
            <a:rect l="l" t="t" r="r" b="b"/>
            <a:pathLst>
              <a:path w="1072432" h="2281382">
                <a:moveTo>
                  <a:pt x="0" y="0"/>
                </a:moveTo>
                <a:cubicBezTo>
                  <a:pt x="519545" y="26939"/>
                  <a:pt x="1039091" y="53879"/>
                  <a:pt x="1071418" y="434109"/>
                </a:cubicBezTo>
                <a:cubicBezTo>
                  <a:pt x="1103745" y="814339"/>
                  <a:pt x="354060" y="1947334"/>
                  <a:pt x="193963" y="228138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" name="Graphic 18" descr="Cursor"/>
          <p:cNvPicPr/>
          <p:nvPr/>
        </p:nvPicPr>
        <p:blipFill>
          <a:blip r:embed="rId6"/>
          <a:stretch/>
        </p:blipFill>
        <p:spPr>
          <a:xfrm>
            <a:off x="3912120" y="592128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12"/>
          <p:cNvSpPr/>
          <p:nvPr/>
        </p:nvSpPr>
        <p:spPr>
          <a:xfrm>
            <a:off x="4674240" y="2363760"/>
            <a:ext cx="7642800" cy="100440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Press and hold the left button of the mouse</a:t>
            </a: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 the Video that you want to add to your storyline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Video to the Storyboard, then release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the button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70" name="Rectangle 21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72" name="TextBox 5"/>
          <p:cNvSpPr/>
          <p:nvPr/>
        </p:nvSpPr>
        <p:spPr>
          <a:xfrm>
            <a:off x="991440" y="1769760"/>
            <a:ext cx="5806080" cy="8211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on the video in the storyboard</a:t>
            </a:r>
            <a:endParaRPr b="0" lang="en-HK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to open the available functions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73" name="Group 9"/>
          <p:cNvGrpSpPr/>
          <p:nvPr/>
        </p:nvGrpSpPr>
        <p:grpSpPr>
          <a:xfrm>
            <a:off x="991440" y="3031200"/>
            <a:ext cx="10566360" cy="1737360"/>
            <a:chOff x="991440" y="3031200"/>
            <a:chExt cx="10566360" cy="1737360"/>
          </a:xfrm>
        </p:grpSpPr>
        <p:grpSp>
          <p:nvGrpSpPr>
            <p:cNvPr id="74" name="Group 4"/>
            <p:cNvGrpSpPr/>
            <p:nvPr/>
          </p:nvGrpSpPr>
          <p:grpSpPr>
            <a:xfrm>
              <a:off x="991440" y="3031200"/>
              <a:ext cx="10566360" cy="1737360"/>
              <a:chOff x="991440" y="3031200"/>
              <a:chExt cx="10566360" cy="1737360"/>
            </a:xfrm>
          </p:grpSpPr>
          <p:pic>
            <p:nvPicPr>
              <p:cNvPr id="75" name="Picture 2" descr=""/>
              <p:cNvPicPr/>
              <p:nvPr/>
            </p:nvPicPr>
            <p:blipFill>
              <a:blip r:embed="rId2"/>
              <a:stretch/>
            </p:blipFill>
            <p:spPr>
              <a:xfrm>
                <a:off x="991440" y="3031200"/>
                <a:ext cx="10566360" cy="1737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6" name="Picture 3" descr=""/>
              <p:cNvPicPr/>
              <p:nvPr/>
            </p:nvPicPr>
            <p:blipFill>
              <a:blip r:embed="rId3"/>
              <a:stretch/>
            </p:blipFill>
            <p:spPr>
              <a:xfrm>
                <a:off x="6023520" y="3031200"/>
                <a:ext cx="5534280" cy="475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7" name="Flowchart: Process 6"/>
            <p:cNvSpPr/>
            <p:nvPr/>
          </p:nvSpPr>
          <p:spPr>
            <a:xfrm>
              <a:off x="4442040" y="3507480"/>
              <a:ext cx="1650960" cy="1117800"/>
            </a:xfrm>
            <a:prstGeom prst="flowChartProcess">
              <a:avLst/>
            </a:prstGeom>
            <a:noFill/>
            <a:ln w="285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Straight Connector 7"/>
            <p:cNvSpPr/>
            <p:nvPr/>
          </p:nvSpPr>
          <p:spPr>
            <a:xfrm>
              <a:off x="6184800" y="3398400"/>
              <a:ext cx="5256720" cy="360"/>
            </a:xfrm>
            <a:prstGeom prst="line">
              <a:avLst/>
            </a:prstGeom>
            <a:ln w="57150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Arrow: Bent 25"/>
          <p:cNvSpPr/>
          <p:nvPr/>
        </p:nvSpPr>
        <p:spPr>
          <a:xfrm flipH="1" flipV="1" rot="16200000">
            <a:off x="7423560" y="1630800"/>
            <a:ext cx="645120" cy="152280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32242"/>
            </a:avLst>
          </a:prstGeom>
          <a:solidFill>
            <a:srgbClr val="ffc000"/>
          </a:solidFill>
          <a:ln>
            <a:solidFill>
              <a:srgbClr val="f8b323">
                <a:lumMod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Rectangle 2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81" name="Graphic 28" descr="Cursor"/>
          <p:cNvPicPr/>
          <p:nvPr/>
        </p:nvPicPr>
        <p:blipFill>
          <a:blip r:embed="rId4"/>
          <a:stretch/>
        </p:blipFill>
        <p:spPr>
          <a:xfrm>
            <a:off x="5745960" y="394056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22"/>
          <p:cNvGrpSpPr/>
          <p:nvPr/>
        </p:nvGrpSpPr>
        <p:grpSpPr>
          <a:xfrm>
            <a:off x="994320" y="1286280"/>
            <a:ext cx="10566360" cy="1737360"/>
            <a:chOff x="994320" y="1286280"/>
            <a:chExt cx="10566360" cy="1737360"/>
          </a:xfrm>
        </p:grpSpPr>
        <p:grpSp>
          <p:nvGrpSpPr>
            <p:cNvPr id="84" name="Group 9"/>
            <p:cNvGrpSpPr/>
            <p:nvPr/>
          </p:nvGrpSpPr>
          <p:grpSpPr>
            <a:xfrm>
              <a:off x="994320" y="1286280"/>
              <a:ext cx="10566360" cy="1737360"/>
              <a:chOff x="994320" y="1286280"/>
              <a:chExt cx="10566360" cy="1737360"/>
            </a:xfrm>
          </p:grpSpPr>
          <p:grpSp>
            <p:nvGrpSpPr>
              <p:cNvPr id="85" name="Group 4"/>
              <p:cNvGrpSpPr/>
              <p:nvPr/>
            </p:nvGrpSpPr>
            <p:grpSpPr>
              <a:xfrm>
                <a:off x="994320" y="1286280"/>
                <a:ext cx="10566360" cy="1737360"/>
                <a:chOff x="994320" y="1286280"/>
                <a:chExt cx="10566360" cy="1737360"/>
              </a:xfrm>
            </p:grpSpPr>
            <p:pic>
              <p:nvPicPr>
                <p:cNvPr id="86" name="Picture 2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994320" y="1286280"/>
                  <a:ext cx="10566360" cy="17373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87" name="Picture 3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6026400" y="1286280"/>
                  <a:ext cx="5534280" cy="4759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88" name="Flowchart: Process 6"/>
              <p:cNvSpPr/>
              <p:nvPr/>
            </p:nvSpPr>
            <p:spPr>
              <a:xfrm>
                <a:off x="4444920" y="1762560"/>
                <a:ext cx="1650960" cy="1117800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9" name="Oval 12"/>
            <p:cNvSpPr/>
            <p:nvPr/>
          </p:nvSpPr>
          <p:spPr>
            <a:xfrm>
              <a:off x="5702400" y="2481480"/>
              <a:ext cx="323640" cy="2836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Arrow: Right 13"/>
          <p:cNvSpPr/>
          <p:nvPr/>
        </p:nvSpPr>
        <p:spPr>
          <a:xfrm rot="16200000">
            <a:off x="5722560" y="2768760"/>
            <a:ext cx="283680" cy="32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Box 14"/>
          <p:cNvSpPr/>
          <p:nvPr/>
        </p:nvSpPr>
        <p:spPr>
          <a:xfrm>
            <a:off x="4106160" y="3146400"/>
            <a:ext cx="351576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 and adjust the sound of the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92" name="Group 21"/>
          <p:cNvGrpSpPr/>
          <p:nvPr/>
        </p:nvGrpSpPr>
        <p:grpSpPr>
          <a:xfrm>
            <a:off x="1768320" y="4097880"/>
            <a:ext cx="8655120" cy="1809720"/>
            <a:chOff x="1768320" y="4097880"/>
            <a:chExt cx="8655120" cy="1809720"/>
          </a:xfrm>
        </p:grpSpPr>
        <p:pic>
          <p:nvPicPr>
            <p:cNvPr id="93" name="Picture 10" descr=""/>
            <p:cNvPicPr/>
            <p:nvPr/>
          </p:nvPicPr>
          <p:blipFill>
            <a:blip r:embed="rId4"/>
            <a:stretch/>
          </p:blipFill>
          <p:spPr>
            <a:xfrm>
              <a:off x="1768320" y="4097880"/>
              <a:ext cx="251460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Picture 11" descr=""/>
            <p:cNvPicPr/>
            <p:nvPr/>
          </p:nvPicPr>
          <p:blipFill>
            <a:blip r:embed="rId5"/>
            <a:stretch/>
          </p:blipFill>
          <p:spPr>
            <a:xfrm>
              <a:off x="4815720" y="4097880"/>
              <a:ext cx="257112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Picture 16" descr=""/>
            <p:cNvPicPr/>
            <p:nvPr/>
          </p:nvPicPr>
          <p:blipFill>
            <a:blip r:embed="rId6"/>
            <a:stretch/>
          </p:blipFill>
          <p:spPr>
            <a:xfrm>
              <a:off x="7824960" y="4097880"/>
              <a:ext cx="2598480" cy="180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Oval 17"/>
            <p:cNvSpPr/>
            <p:nvPr/>
          </p:nvSpPr>
          <p:spPr>
            <a:xfrm>
              <a:off x="3683880" y="52884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Flowchart: Process 18"/>
            <p:cNvSpPr/>
            <p:nvPr/>
          </p:nvSpPr>
          <p:spPr>
            <a:xfrm>
              <a:off x="6780600" y="4196160"/>
              <a:ext cx="535680" cy="16304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Oval 19"/>
            <p:cNvSpPr/>
            <p:nvPr/>
          </p:nvSpPr>
          <p:spPr>
            <a:xfrm>
              <a:off x="9864000" y="53517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9" name="TextBox 20"/>
          <p:cNvSpPr/>
          <p:nvPr/>
        </p:nvSpPr>
        <p:spPr>
          <a:xfrm>
            <a:off x="2527200" y="5951160"/>
            <a:ext cx="99684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0" name="TextBox 23"/>
          <p:cNvSpPr/>
          <p:nvPr/>
        </p:nvSpPr>
        <p:spPr>
          <a:xfrm>
            <a:off x="4389480" y="5951160"/>
            <a:ext cx="366912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Bar up/down – to make the sound louder or lower 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1" name="TextBox 24"/>
          <p:cNvSpPr/>
          <p:nvPr/>
        </p:nvSpPr>
        <p:spPr>
          <a:xfrm>
            <a:off x="9237240" y="6017040"/>
            <a:ext cx="18378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Mute the sound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2" name="Rectangle 2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6.2 Sound Regulation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03" name="Graphic 27" descr="Cursor"/>
          <p:cNvPicPr/>
          <p:nvPr/>
        </p:nvPicPr>
        <p:blipFill>
          <a:blip r:embed="rId7"/>
          <a:stretch/>
        </p:blipFill>
        <p:spPr>
          <a:xfrm>
            <a:off x="7013160" y="432108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4" name="Graphic 28" descr="Cursor"/>
          <p:cNvPicPr/>
          <p:nvPr/>
        </p:nvPicPr>
        <p:blipFill>
          <a:blip r:embed="rId8"/>
          <a:stretch/>
        </p:blipFill>
        <p:spPr>
          <a:xfrm>
            <a:off x="3900600" y="550044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5" name="Graphic 29" descr="Cursor"/>
          <p:cNvPicPr/>
          <p:nvPr/>
        </p:nvPicPr>
        <p:blipFill>
          <a:blip r:embed="rId9"/>
          <a:stretch/>
        </p:blipFill>
        <p:spPr>
          <a:xfrm>
            <a:off x="10087200" y="551844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Rectangle 2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2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Trim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1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raphic 4" descr="Scissors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28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17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9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0" name="Flowchart: Process 14"/>
          <p:cNvSpPr/>
          <p:nvPr/>
        </p:nvSpPr>
        <p:spPr>
          <a:xfrm>
            <a:off x="6916320" y="498384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Box 15"/>
          <p:cNvSpPr/>
          <p:nvPr/>
        </p:nvSpPr>
        <p:spPr>
          <a:xfrm>
            <a:off x="7245360" y="560196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‘Trim’ to open the window for trimming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2" name="Oval 16"/>
          <p:cNvSpPr/>
          <p:nvPr/>
        </p:nvSpPr>
        <p:spPr>
          <a:xfrm>
            <a:off x="6587280" y="44694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3" name="Graphic 18"/>
          <p:cNvSpPr/>
          <p:nvPr/>
        </p:nvSpPr>
        <p:spPr>
          <a:xfrm>
            <a:off x="7294680" y="52300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25" name="TextBox 7"/>
          <p:cNvSpPr/>
          <p:nvPr/>
        </p:nvSpPr>
        <p:spPr>
          <a:xfrm>
            <a:off x="1117800" y="893880"/>
            <a:ext cx="80172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Trim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means cut the video, remove the unnecessary part, shrink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26" name="Picture 8" descr=""/>
          <p:cNvPicPr/>
          <p:nvPr/>
        </p:nvPicPr>
        <p:blipFill>
          <a:blip r:embed="rId2"/>
          <a:stretch/>
        </p:blipFill>
        <p:spPr>
          <a:xfrm>
            <a:off x="1554840" y="1583640"/>
            <a:ext cx="8919360" cy="4831200"/>
          </a:xfrm>
          <a:prstGeom prst="rect">
            <a:avLst/>
          </a:prstGeom>
          <a:ln w="0">
            <a:noFill/>
          </a:ln>
        </p:spPr>
      </p:pic>
      <p:sp>
        <p:nvSpPr>
          <p:cNvPr id="127" name="Flowchart: Process 9"/>
          <p:cNvSpPr/>
          <p:nvPr/>
        </p:nvSpPr>
        <p:spPr>
          <a:xfrm>
            <a:off x="1834200" y="5796720"/>
            <a:ext cx="7099920" cy="47952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29" name="Graphic 18"/>
          <p:cNvSpPr/>
          <p:nvPr/>
        </p:nvSpPr>
        <p:spPr>
          <a:xfrm>
            <a:off x="290448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raphic 18"/>
          <p:cNvSpPr/>
          <p:nvPr/>
        </p:nvSpPr>
        <p:spPr>
          <a:xfrm>
            <a:off x="863136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2"/>
          <p:cNvSpPr/>
          <p:nvPr/>
        </p:nvSpPr>
        <p:spPr>
          <a:xfrm>
            <a:off x="1120320" y="1798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Start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3" name="TextBox 13"/>
          <p:cNvSpPr/>
          <p:nvPr/>
        </p:nvSpPr>
        <p:spPr>
          <a:xfrm>
            <a:off x="1120320" y="234036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right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beginning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‘start’ cursor will be removed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4" name="TextBox 14"/>
          <p:cNvSpPr/>
          <p:nvPr/>
        </p:nvSpPr>
        <p:spPr>
          <a:xfrm>
            <a:off x="9784440" y="1834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End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8177760" y="232164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left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ending point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‘end’ cursor will be removed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36" name="Group 22"/>
          <p:cNvGrpSpPr/>
          <p:nvPr/>
        </p:nvGrpSpPr>
        <p:grpSpPr>
          <a:xfrm>
            <a:off x="1190520" y="4784040"/>
            <a:ext cx="9924840" cy="1189440"/>
            <a:chOff x="1190520" y="4784040"/>
            <a:chExt cx="9924840" cy="1189440"/>
          </a:xfrm>
        </p:grpSpPr>
        <p:pic>
          <p:nvPicPr>
            <p:cNvPr id="137" name="Picture 16" descr=""/>
            <p:cNvPicPr/>
            <p:nvPr/>
          </p:nvPicPr>
          <p:blipFill>
            <a:blip r:embed="rId2"/>
            <a:stretch/>
          </p:blipFill>
          <p:spPr>
            <a:xfrm>
              <a:off x="1190520" y="4784040"/>
              <a:ext cx="9924840" cy="614880"/>
            </a:xfrm>
            <a:prstGeom prst="rect">
              <a:avLst/>
            </a:prstGeom>
            <a:ln w="0">
              <a:solidFill>
                <a:srgbClr val="000000"/>
              </a:solidFill>
            </a:ln>
          </p:spPr>
        </p:pic>
        <p:sp>
          <p:nvSpPr>
            <p:cNvPr id="138" name="Oval 17"/>
            <p:cNvSpPr/>
            <p:nvPr/>
          </p:nvSpPr>
          <p:spPr>
            <a:xfrm>
              <a:off x="5789520" y="49989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Oval 18"/>
            <p:cNvSpPr/>
            <p:nvPr/>
          </p:nvSpPr>
          <p:spPr>
            <a:xfrm>
              <a:off x="8102520" y="49842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Right Brace 19"/>
            <p:cNvSpPr/>
            <p:nvPr/>
          </p:nvSpPr>
          <p:spPr>
            <a:xfrm rot="5400000">
              <a:off x="6902640" y="4521240"/>
              <a:ext cx="550080" cy="2354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" name="TextBox 21"/>
          <p:cNvSpPr/>
          <p:nvPr/>
        </p:nvSpPr>
        <p:spPr>
          <a:xfrm>
            <a:off x="5077800" y="5998320"/>
            <a:ext cx="419940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Only the green part inside the cursors will be saved as a part of your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42" name="Group 3"/>
          <p:cNvGrpSpPr/>
          <p:nvPr/>
        </p:nvGrpSpPr>
        <p:grpSpPr>
          <a:xfrm>
            <a:off x="1190520" y="901800"/>
            <a:ext cx="9925200" cy="878400"/>
            <a:chOff x="1190520" y="901800"/>
            <a:chExt cx="9925200" cy="878400"/>
          </a:xfrm>
        </p:grpSpPr>
        <p:grpSp>
          <p:nvGrpSpPr>
            <p:cNvPr id="143" name="Group 20"/>
            <p:cNvGrpSpPr/>
            <p:nvPr/>
          </p:nvGrpSpPr>
          <p:grpSpPr>
            <a:xfrm>
              <a:off x="1190520" y="901800"/>
              <a:ext cx="9924840" cy="704520"/>
              <a:chOff x="1190520" y="901800"/>
              <a:chExt cx="9924840" cy="704520"/>
            </a:xfrm>
          </p:grpSpPr>
          <p:pic>
            <p:nvPicPr>
              <p:cNvPr id="144" name="Picture 9" descr=""/>
              <p:cNvPicPr/>
              <p:nvPr/>
            </p:nvPicPr>
            <p:blipFill>
              <a:blip r:embed="rId3"/>
              <a:stretch/>
            </p:blipFill>
            <p:spPr>
              <a:xfrm>
                <a:off x="1190520" y="901800"/>
                <a:ext cx="9924840" cy="704520"/>
              </a:xfrm>
              <a:prstGeom prst="rect">
                <a:avLst/>
              </a:prstGeom>
              <a:ln w="0">
                <a:solidFill>
                  <a:srgbClr val="000000"/>
                </a:solidFill>
              </a:ln>
            </p:spPr>
          </p:pic>
          <p:sp>
            <p:nvSpPr>
              <p:cNvPr id="145" name="Oval 10"/>
              <p:cNvSpPr/>
              <p:nvPr/>
            </p:nvSpPr>
            <p:spPr>
              <a:xfrm>
                <a:off x="168732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" name="Oval 11"/>
              <p:cNvSpPr/>
              <p:nvPr/>
            </p:nvSpPr>
            <p:spPr>
              <a:xfrm>
                <a:off x="1043568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7" name="Graphic 18"/>
            <p:cNvSpPr/>
            <p:nvPr/>
          </p:nvSpPr>
          <p:spPr>
            <a:xfrm>
              <a:off x="1981800" y="14792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raphic 18"/>
            <p:cNvSpPr/>
            <p:nvPr/>
          </p:nvSpPr>
          <p:spPr>
            <a:xfrm>
              <a:off x="10812960" y="146700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Rectangle 25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14841</TotalTime>
  <Application>LibreOffice/7.3.7.2$Linux_X86_64 LibreOffice_project/30$Build-2</Application>
  <AppVersion>15.0000</AppVersion>
  <Words>632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2020-04-01T06:36:40Z</dcterms:created>
  <dc:creator>Nozima Salyamova</dc:creator>
  <dc:description/>
  <dc:language>en-HK</dc:language>
  <cp:lastModifiedBy/>
  <dcterms:modified xsi:type="dcterms:W3CDTF">2025-11-17T19:09:38Z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24</vt:i4>
  </property>
</Properties>
</file>